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1343" r:id="rId6"/>
  </p:sldIdLst>
  <p:sldSz cx="42808525" cy="30279975"/>
  <p:notesSz cx="6858000" cy="9144000"/>
  <p:embeddedFontLst>
    <p:embeddedFont>
      <p:font typeface="Abadi" panose="020B0604020104020204" pitchFamily="34" charset="0"/>
      <p:regular r:id="rId8"/>
    </p:embeddedFont>
    <p:embeddedFont>
      <p:font typeface="Aharoni" panose="02010803020104030203" pitchFamily="2" charset="-79"/>
      <p:bold r:id="rId9"/>
    </p:embeddedFont>
    <p:embeddedFont>
      <p:font typeface="Bebas Neue" panose="020B0506020202020201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tham Rounded Bold" pitchFamily="50" charset="0"/>
      <p:regular r:id="rId17"/>
      <p:italic r:id="rId18"/>
    </p:embeddedFont>
    <p:embeddedFont>
      <p:font typeface="Michelin Black" panose="02000000000000000000" pitchFamily="50" charset="0"/>
      <p:bold r:id="rId19"/>
    </p:embeddedFont>
    <p:embeddedFont>
      <p:font typeface="Michelin SemiBold" panose="02000000000000000000" pitchFamily="50" charset="0"/>
      <p:regular r:id="rId20"/>
      <p:bold r:id="rId21"/>
    </p:embeddedFont>
    <p:embeddedFont>
      <p:font typeface="Segoe Print" panose="02000600000000000000" pitchFamily="2" charset="0"/>
      <p:regular r:id="rId22"/>
      <p:bold r:id="rId23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6E"/>
    <a:srgbClr val="FFFFFF"/>
    <a:srgbClr val="00CC9B"/>
    <a:srgbClr val="00866E"/>
    <a:srgbClr val="DDDDDD"/>
    <a:srgbClr val="CBCB00"/>
    <a:srgbClr val="2C3E50"/>
    <a:srgbClr val="27509B"/>
    <a:srgbClr val="72C0C1"/>
    <a:srgbClr val="EE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D229CB-F25E-4038-BE4B-7073C0105D70}" v="2" dt="2020-10-21T07:32:43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2" autoAdjust="0"/>
    <p:restoredTop sz="95706" autoAdjust="0"/>
  </p:normalViewPr>
  <p:slideViewPr>
    <p:cSldViewPr>
      <p:cViewPr varScale="1">
        <p:scale>
          <a:sx n="26" d="100"/>
          <a:sy n="26" d="100"/>
        </p:scale>
        <p:origin x="231" y="54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microsoft.com/office/2015/10/relationships/revisionInfo" Target="revisionInfo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20/10/2020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 2">
            <a:extLst>
              <a:ext uri="{FF2B5EF4-FFF2-40B4-BE49-F238E27FC236}">
                <a16:creationId xmlns:a16="http://schemas.microsoft.com/office/drawing/2014/main" id="{67CD55C8-ADE0-4EDB-8E04-E44F6A1EE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213" y="12065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9C64BF3D-19B9-4A48-9B66-B7440AAB67E0}"/>
              </a:ext>
            </a:extLst>
          </p:cNvPr>
          <p:cNvSpPr/>
          <p:nvPr/>
        </p:nvSpPr>
        <p:spPr>
          <a:xfrm>
            <a:off x="33089850" y="6513513"/>
            <a:ext cx="9412288" cy="4941887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2BE051EF-B8F8-4B44-A045-AE319A09F1B2}"/>
              </a:ext>
            </a:extLst>
          </p:cNvPr>
          <p:cNvSpPr/>
          <p:nvPr/>
        </p:nvSpPr>
        <p:spPr>
          <a:xfrm>
            <a:off x="33156525" y="11887200"/>
            <a:ext cx="9412288" cy="4941888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sp>
        <p:nvSpPr>
          <p:cNvPr id="106" name="Rectangle : coins arrondis 105">
            <a:extLst>
              <a:ext uri="{FF2B5EF4-FFF2-40B4-BE49-F238E27FC236}">
                <a16:creationId xmlns:a16="http://schemas.microsoft.com/office/drawing/2014/main" id="{35A2CA93-9AE5-407F-83D3-66DA93544945}"/>
              </a:ext>
            </a:extLst>
          </p:cNvPr>
          <p:cNvSpPr/>
          <p:nvPr/>
        </p:nvSpPr>
        <p:spPr>
          <a:xfrm>
            <a:off x="33070800" y="17219613"/>
            <a:ext cx="9412288" cy="4941887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sp>
        <p:nvSpPr>
          <p:cNvPr id="94" name="Rectangle : coins arrondis 93">
            <a:extLst>
              <a:ext uri="{FF2B5EF4-FFF2-40B4-BE49-F238E27FC236}">
                <a16:creationId xmlns:a16="http://schemas.microsoft.com/office/drawing/2014/main" id="{66E08764-0A2D-433F-AFB2-0983933F08F0}"/>
              </a:ext>
            </a:extLst>
          </p:cNvPr>
          <p:cNvSpPr/>
          <p:nvPr/>
        </p:nvSpPr>
        <p:spPr>
          <a:xfrm>
            <a:off x="703263" y="11252200"/>
            <a:ext cx="5529262" cy="2508250"/>
          </a:xfrm>
          <a:prstGeom prst="roundRect">
            <a:avLst>
              <a:gd name="adj" fmla="val 9403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sp>
        <p:nvSpPr>
          <p:cNvPr id="88" name="Organigramme : Décision 87">
            <a:extLst>
              <a:ext uri="{FF2B5EF4-FFF2-40B4-BE49-F238E27FC236}">
                <a16:creationId xmlns:a16="http://schemas.microsoft.com/office/drawing/2014/main" id="{977D32ED-C23D-45FC-8968-FBBF60578C5F}"/>
              </a:ext>
            </a:extLst>
          </p:cNvPr>
          <p:cNvSpPr/>
          <p:nvPr/>
        </p:nvSpPr>
        <p:spPr>
          <a:xfrm>
            <a:off x="528638" y="407988"/>
            <a:ext cx="1981200" cy="1979612"/>
          </a:xfrm>
          <a:prstGeom prst="flowChartDecision">
            <a:avLst/>
          </a:prstGeom>
          <a:solidFill>
            <a:schemeClr val="bg1"/>
          </a:solidFill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660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74D448AE-7E42-468B-8A95-8D3D1EAE7837}"/>
              </a:ext>
            </a:extLst>
          </p:cNvPr>
          <p:cNvSpPr/>
          <p:nvPr/>
        </p:nvSpPr>
        <p:spPr>
          <a:xfrm>
            <a:off x="13231813" y="9526588"/>
            <a:ext cx="17897475" cy="11155362"/>
          </a:xfrm>
          <a:prstGeom prst="rightArrow">
            <a:avLst>
              <a:gd name="adj1" fmla="val 100000"/>
              <a:gd name="adj2" fmla="val 500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sp>
        <p:nvSpPr>
          <p:cNvPr id="72" name="Organigramme : Décision 71">
            <a:extLst>
              <a:ext uri="{FF2B5EF4-FFF2-40B4-BE49-F238E27FC236}">
                <a16:creationId xmlns:a16="http://schemas.microsoft.com/office/drawing/2014/main" id="{35548ED9-720F-4512-ADA5-1DF4B5E3DE7C}"/>
              </a:ext>
            </a:extLst>
          </p:cNvPr>
          <p:cNvSpPr/>
          <p:nvPr/>
        </p:nvSpPr>
        <p:spPr>
          <a:xfrm>
            <a:off x="5526088" y="2538413"/>
            <a:ext cx="25344437" cy="25214262"/>
          </a:xfrm>
          <a:prstGeom prst="flowChartDecision">
            <a:avLst/>
          </a:prstGeom>
          <a:solidFill>
            <a:schemeClr val="bg1">
              <a:lumMod val="95000"/>
              <a:alpha val="81000"/>
            </a:schemeClr>
          </a:solidFill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5618"/>
          </a:p>
        </p:txBody>
      </p:sp>
      <p:sp>
        <p:nvSpPr>
          <p:cNvPr id="34" name="Organigramme : Décision 33">
            <a:extLst>
              <a:ext uri="{FF2B5EF4-FFF2-40B4-BE49-F238E27FC236}">
                <a16:creationId xmlns:a16="http://schemas.microsoft.com/office/drawing/2014/main" id="{52DE3AFB-F418-46B1-B0BE-12936DC75EEB}"/>
              </a:ext>
            </a:extLst>
          </p:cNvPr>
          <p:cNvSpPr/>
          <p:nvPr/>
        </p:nvSpPr>
        <p:spPr>
          <a:xfrm>
            <a:off x="6232525" y="3170238"/>
            <a:ext cx="23931563" cy="23933150"/>
          </a:xfrm>
          <a:prstGeom prst="flowChartDecision">
            <a:avLst/>
          </a:prstGeom>
          <a:solidFill>
            <a:schemeClr val="accent2">
              <a:alpha val="81000"/>
            </a:schemeClr>
          </a:solidFill>
          <a:ln w="254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5618"/>
          </a:p>
        </p:txBody>
      </p:sp>
      <p:sp>
        <p:nvSpPr>
          <p:cNvPr id="35" name="Triangle isocèle 34">
            <a:extLst>
              <a:ext uri="{FF2B5EF4-FFF2-40B4-BE49-F238E27FC236}">
                <a16:creationId xmlns:a16="http://schemas.microsoft.com/office/drawing/2014/main" id="{32E035C2-F9B4-4A8E-A38D-EADFFD6BE3E6}"/>
              </a:ext>
            </a:extLst>
          </p:cNvPr>
          <p:cNvSpPr/>
          <p:nvPr/>
        </p:nvSpPr>
        <p:spPr>
          <a:xfrm>
            <a:off x="12133263" y="3205163"/>
            <a:ext cx="12050712" cy="6302375"/>
          </a:xfrm>
          <a:prstGeom prst="triangl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AA727481-9884-40FE-A127-8A57B1139DFA}"/>
              </a:ext>
            </a:extLst>
          </p:cNvPr>
          <p:cNvSpPr/>
          <p:nvPr/>
        </p:nvSpPr>
        <p:spPr>
          <a:xfrm rot="10800000">
            <a:off x="11764963" y="20635913"/>
            <a:ext cx="12844462" cy="6548437"/>
          </a:xfrm>
          <a:prstGeom prst="triangle">
            <a:avLst>
              <a:gd name="adj" fmla="val 5000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8389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6A06556-F1AD-4C8C-9DF8-F3BC5D1E4C7F}"/>
              </a:ext>
            </a:extLst>
          </p:cNvPr>
          <p:cNvSpPr txBox="1"/>
          <p:nvPr/>
        </p:nvSpPr>
        <p:spPr>
          <a:xfrm>
            <a:off x="16456025" y="20494625"/>
            <a:ext cx="2397125" cy="741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GUEST(s)</a:t>
            </a:r>
          </a:p>
        </p:txBody>
      </p:sp>
      <p:pic>
        <p:nvPicPr>
          <p:cNvPr id="20494" name="Image 75">
            <a:extLst>
              <a:ext uri="{FF2B5EF4-FFF2-40B4-BE49-F238E27FC236}">
                <a16:creationId xmlns:a16="http://schemas.microsoft.com/office/drawing/2014/main" id="{CF30B77C-DF81-4657-8A52-6CB30B849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7700" y="13916025"/>
            <a:ext cx="1838325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5" name="Image 77">
            <a:extLst>
              <a:ext uri="{FF2B5EF4-FFF2-40B4-BE49-F238E27FC236}">
                <a16:creationId xmlns:a16="http://schemas.microsoft.com/office/drawing/2014/main" id="{8B29D0F6-33C8-4993-B4B1-629A062F9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21875" y="14495463"/>
            <a:ext cx="1851025" cy="18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ZoneTexte 85">
            <a:extLst>
              <a:ext uri="{FF2B5EF4-FFF2-40B4-BE49-F238E27FC236}">
                <a16:creationId xmlns:a16="http://schemas.microsoft.com/office/drawing/2014/main" id="{74E7191E-C649-4778-8067-3A7A923D0C1A}"/>
              </a:ext>
            </a:extLst>
          </p:cNvPr>
          <p:cNvSpPr txBox="1"/>
          <p:nvPr/>
        </p:nvSpPr>
        <p:spPr>
          <a:xfrm>
            <a:off x="1135063" y="23099713"/>
            <a:ext cx="8353425" cy="739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SUGGESTED WAY OF WORKING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B3AECFCC-093E-481E-8CCD-B9FE2086994F}"/>
              </a:ext>
            </a:extLst>
          </p:cNvPr>
          <p:cNvSpPr txBox="1"/>
          <p:nvPr/>
        </p:nvSpPr>
        <p:spPr>
          <a:xfrm>
            <a:off x="34116963" y="3116263"/>
            <a:ext cx="5948362" cy="7413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SUGGESTED OUTCOME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D0209FC5-A7C7-49FD-84A4-A1F821BB4469}"/>
              </a:ext>
            </a:extLst>
          </p:cNvPr>
          <p:cNvSpPr txBox="1"/>
          <p:nvPr/>
        </p:nvSpPr>
        <p:spPr>
          <a:xfrm>
            <a:off x="24468138" y="24033163"/>
            <a:ext cx="2406650" cy="7413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TOOLSET</a:t>
            </a:r>
          </a:p>
        </p:txBody>
      </p:sp>
      <p:sp>
        <p:nvSpPr>
          <p:cNvPr id="194" name="Freeform 7">
            <a:extLst>
              <a:ext uri="{FF2B5EF4-FFF2-40B4-BE49-F238E27FC236}">
                <a16:creationId xmlns:a16="http://schemas.microsoft.com/office/drawing/2014/main" id="{344A34C6-4073-48F4-8D91-05AE3A6DC10F}"/>
              </a:ext>
            </a:extLst>
          </p:cNvPr>
          <p:cNvSpPr>
            <a:spLocks/>
          </p:cNvSpPr>
          <p:nvPr/>
        </p:nvSpPr>
        <p:spPr bwMode="gray">
          <a:xfrm rot="20676210">
            <a:off x="29027438" y="9744075"/>
            <a:ext cx="2930525" cy="2265363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2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16D440F2-FD41-4473-9E21-7537635E85F6}"/>
              </a:ext>
            </a:extLst>
          </p:cNvPr>
          <p:cNvSpPr/>
          <p:nvPr/>
        </p:nvSpPr>
        <p:spPr>
          <a:xfrm>
            <a:off x="17040225" y="5513388"/>
            <a:ext cx="2317750" cy="2254250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OPS</a:t>
            </a:r>
          </a:p>
        </p:txBody>
      </p:sp>
      <p:sp>
        <p:nvSpPr>
          <p:cNvPr id="202" name="Freeform 7">
            <a:extLst>
              <a:ext uri="{FF2B5EF4-FFF2-40B4-BE49-F238E27FC236}">
                <a16:creationId xmlns:a16="http://schemas.microsoft.com/office/drawing/2014/main" id="{D816DB84-8D27-4795-905E-A29907A01A67}"/>
              </a:ext>
            </a:extLst>
          </p:cNvPr>
          <p:cNvSpPr>
            <a:spLocks/>
          </p:cNvSpPr>
          <p:nvPr/>
        </p:nvSpPr>
        <p:spPr bwMode="gray">
          <a:xfrm rot="1609604">
            <a:off x="5586413" y="13209588"/>
            <a:ext cx="2714625" cy="1476375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2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6CABE03-BE92-4488-A226-9949E235FD98}"/>
              </a:ext>
            </a:extLst>
          </p:cNvPr>
          <p:cNvSpPr txBox="1"/>
          <p:nvPr/>
        </p:nvSpPr>
        <p:spPr>
          <a:xfrm>
            <a:off x="2890838" y="790575"/>
            <a:ext cx="14941550" cy="1101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554" b="1" dirty="0">
                <a:solidFill>
                  <a:schemeClr val="accent2"/>
                </a:solidFill>
                <a:latin typeface="Michelin Black" panose="02000000000000000000" pitchFamily="50" charset="0"/>
              </a:rPr>
              <a:t>OPERABILITY REVIEW</a:t>
            </a:r>
          </a:p>
        </p:txBody>
      </p:sp>
      <p:sp>
        <p:nvSpPr>
          <p:cNvPr id="56" name="Organigramme : Décision 55">
            <a:extLst>
              <a:ext uri="{FF2B5EF4-FFF2-40B4-BE49-F238E27FC236}">
                <a16:creationId xmlns:a16="http://schemas.microsoft.com/office/drawing/2014/main" id="{70CD4E96-7E1E-4C74-A61A-6345D2A1871E}"/>
              </a:ext>
            </a:extLst>
          </p:cNvPr>
          <p:cNvSpPr/>
          <p:nvPr/>
        </p:nvSpPr>
        <p:spPr>
          <a:xfrm>
            <a:off x="811213" y="673100"/>
            <a:ext cx="1439862" cy="1441450"/>
          </a:xfrm>
          <a:prstGeom prst="flowChartDecision">
            <a:avLst/>
          </a:prstGeom>
          <a:solidFill>
            <a:schemeClr val="accent2"/>
          </a:solidFill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660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25C5FE5-C603-4823-903D-42A2D7CB7221}"/>
              </a:ext>
            </a:extLst>
          </p:cNvPr>
          <p:cNvSpPr txBox="1"/>
          <p:nvPr/>
        </p:nvSpPr>
        <p:spPr>
          <a:xfrm>
            <a:off x="2719388" y="12341225"/>
            <a:ext cx="3060700" cy="444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800" b="1" kern="0" dirty="0">
                <a:solidFill>
                  <a:srgbClr val="44546A"/>
                </a:solidFill>
                <a:latin typeface="Calibri"/>
              </a:rPr>
              <a:t>INCIDENTS</a:t>
            </a:r>
          </a:p>
        </p:txBody>
      </p:sp>
      <p:grpSp>
        <p:nvGrpSpPr>
          <p:cNvPr id="20512" name="Groupe 63">
            <a:extLst>
              <a:ext uri="{FF2B5EF4-FFF2-40B4-BE49-F238E27FC236}">
                <a16:creationId xmlns:a16="http://schemas.microsoft.com/office/drawing/2014/main" id="{594455E4-F7FE-4DD3-930C-94D75293AFE7}"/>
              </a:ext>
            </a:extLst>
          </p:cNvPr>
          <p:cNvGrpSpPr>
            <a:grpSpLocks/>
          </p:cNvGrpSpPr>
          <p:nvPr/>
        </p:nvGrpSpPr>
        <p:grpSpPr bwMode="auto">
          <a:xfrm>
            <a:off x="35593338" y="13433425"/>
            <a:ext cx="2593975" cy="1420813"/>
            <a:chOff x="4702160" y="433246"/>
            <a:chExt cx="497754" cy="262535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3F584415-1B31-4662-AD2F-954F3E08D732}"/>
                </a:ext>
              </a:extLst>
            </p:cNvPr>
            <p:cNvSpPr txBox="1"/>
            <p:nvPr/>
          </p:nvSpPr>
          <p:spPr>
            <a:xfrm>
              <a:off x="4702160" y="613354"/>
              <a:ext cx="497754" cy="824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800" b="1" kern="0" dirty="0">
                  <a:solidFill>
                    <a:srgbClr val="44546A"/>
                  </a:solidFill>
                  <a:latin typeface="Calibri"/>
                </a:rPr>
                <a:t>FRACAS </a:t>
              </a: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8C1CB96-16A7-44CA-AF78-0F074E738419}"/>
                </a:ext>
              </a:extLst>
            </p:cNvPr>
            <p:cNvSpPr/>
            <p:nvPr/>
          </p:nvSpPr>
          <p:spPr>
            <a:xfrm>
              <a:off x="4936110" y="433246"/>
              <a:ext cx="133120" cy="1252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4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</a:t>
              </a:r>
              <a:r>
                <a:rPr lang="fr-FR" sz="28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it</a:t>
              </a:r>
              <a:endParaRPr lang="fr-F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0513" name="Groupe 66">
            <a:extLst>
              <a:ext uri="{FF2B5EF4-FFF2-40B4-BE49-F238E27FC236}">
                <a16:creationId xmlns:a16="http://schemas.microsoft.com/office/drawing/2014/main" id="{18DCE6BA-9212-427C-A6D7-F24727971C50}"/>
              </a:ext>
            </a:extLst>
          </p:cNvPr>
          <p:cNvGrpSpPr>
            <a:grpSpLocks/>
          </p:cNvGrpSpPr>
          <p:nvPr/>
        </p:nvGrpSpPr>
        <p:grpSpPr bwMode="auto">
          <a:xfrm>
            <a:off x="34305875" y="7854950"/>
            <a:ext cx="2805113" cy="2238375"/>
            <a:chOff x="3548529" y="2882897"/>
            <a:chExt cx="538247" cy="413498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91833270-6182-42FC-A421-F970AD283230}"/>
                </a:ext>
              </a:extLst>
            </p:cNvPr>
            <p:cNvSpPr/>
            <p:nvPr/>
          </p:nvSpPr>
          <p:spPr>
            <a:xfrm>
              <a:off x="3548529" y="2882897"/>
              <a:ext cx="538247" cy="403527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66400"/>
            </a:p>
          </p:txBody>
        </p:sp>
        <p:sp>
          <p:nvSpPr>
            <p:cNvPr id="20544" name="Freeform 7">
              <a:extLst>
                <a:ext uri="{FF2B5EF4-FFF2-40B4-BE49-F238E27FC236}">
                  <a16:creationId xmlns:a16="http://schemas.microsoft.com/office/drawing/2014/main" id="{F5199BA9-D882-489C-B672-ABB9B8B8F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4725" y="2901112"/>
              <a:ext cx="129777" cy="113584"/>
            </a:xfrm>
            <a:custGeom>
              <a:avLst/>
              <a:gdLst>
                <a:gd name="T0" fmla="*/ 26361 w 64"/>
                <a:gd name="T1" fmla="*/ 76288 h 67"/>
                <a:gd name="T2" fmla="*/ 26361 w 64"/>
                <a:gd name="T3" fmla="*/ 106803 h 67"/>
                <a:gd name="T4" fmla="*/ 18250 w 64"/>
                <a:gd name="T5" fmla="*/ 113584 h 67"/>
                <a:gd name="T6" fmla="*/ 10139 w 64"/>
                <a:gd name="T7" fmla="*/ 113584 h 67"/>
                <a:gd name="T8" fmla="*/ 2028 w 64"/>
                <a:gd name="T9" fmla="*/ 106803 h 67"/>
                <a:gd name="T10" fmla="*/ 2028 w 64"/>
                <a:gd name="T11" fmla="*/ 76288 h 67"/>
                <a:gd name="T12" fmla="*/ 10139 w 64"/>
                <a:gd name="T13" fmla="*/ 69507 h 67"/>
                <a:gd name="T14" fmla="*/ 18250 w 64"/>
                <a:gd name="T15" fmla="*/ 69507 h 67"/>
                <a:gd name="T16" fmla="*/ 26361 w 64"/>
                <a:gd name="T17" fmla="*/ 76288 h 67"/>
                <a:gd name="T18" fmla="*/ 52722 w 64"/>
                <a:gd name="T19" fmla="*/ 44077 h 67"/>
                <a:gd name="T20" fmla="*/ 44611 w 64"/>
                <a:gd name="T21" fmla="*/ 44077 h 67"/>
                <a:gd name="T22" fmla="*/ 36500 w 64"/>
                <a:gd name="T23" fmla="*/ 50859 h 67"/>
                <a:gd name="T24" fmla="*/ 36500 w 64"/>
                <a:gd name="T25" fmla="*/ 106803 h 67"/>
                <a:gd name="T26" fmla="*/ 44611 w 64"/>
                <a:gd name="T27" fmla="*/ 113584 h 67"/>
                <a:gd name="T28" fmla="*/ 52722 w 64"/>
                <a:gd name="T29" fmla="*/ 113584 h 67"/>
                <a:gd name="T30" fmla="*/ 60833 w 64"/>
                <a:gd name="T31" fmla="*/ 106803 h 67"/>
                <a:gd name="T32" fmla="*/ 60833 w 64"/>
                <a:gd name="T33" fmla="*/ 50859 h 67"/>
                <a:gd name="T34" fmla="*/ 52722 w 64"/>
                <a:gd name="T35" fmla="*/ 44077 h 67"/>
                <a:gd name="T36" fmla="*/ 87194 w 64"/>
                <a:gd name="T37" fmla="*/ 54249 h 67"/>
                <a:gd name="T38" fmla="*/ 79083 w 64"/>
                <a:gd name="T39" fmla="*/ 54249 h 67"/>
                <a:gd name="T40" fmla="*/ 70972 w 64"/>
                <a:gd name="T41" fmla="*/ 61030 h 67"/>
                <a:gd name="T42" fmla="*/ 70972 w 64"/>
                <a:gd name="T43" fmla="*/ 106803 h 67"/>
                <a:gd name="T44" fmla="*/ 79083 w 64"/>
                <a:gd name="T45" fmla="*/ 113584 h 67"/>
                <a:gd name="T46" fmla="*/ 87194 w 64"/>
                <a:gd name="T47" fmla="*/ 113584 h 67"/>
                <a:gd name="T48" fmla="*/ 95305 w 64"/>
                <a:gd name="T49" fmla="*/ 106803 h 67"/>
                <a:gd name="T50" fmla="*/ 95305 w 64"/>
                <a:gd name="T51" fmla="*/ 61030 h 67"/>
                <a:gd name="T52" fmla="*/ 87194 w 64"/>
                <a:gd name="T53" fmla="*/ 54249 h 67"/>
                <a:gd name="T54" fmla="*/ 121666 w 64"/>
                <a:gd name="T55" fmla="*/ 30515 h 67"/>
                <a:gd name="T56" fmla="*/ 113555 w 64"/>
                <a:gd name="T57" fmla="*/ 30515 h 67"/>
                <a:gd name="T58" fmla="*/ 105444 w 64"/>
                <a:gd name="T59" fmla="*/ 37296 h 67"/>
                <a:gd name="T60" fmla="*/ 105444 w 64"/>
                <a:gd name="T61" fmla="*/ 106803 h 67"/>
                <a:gd name="T62" fmla="*/ 113555 w 64"/>
                <a:gd name="T63" fmla="*/ 113584 h 67"/>
                <a:gd name="T64" fmla="*/ 121666 w 64"/>
                <a:gd name="T65" fmla="*/ 113584 h 67"/>
                <a:gd name="T66" fmla="*/ 129777 w 64"/>
                <a:gd name="T67" fmla="*/ 106803 h 67"/>
                <a:gd name="T68" fmla="*/ 129777 w 64"/>
                <a:gd name="T69" fmla="*/ 37296 h 67"/>
                <a:gd name="T70" fmla="*/ 121666 w 64"/>
                <a:gd name="T71" fmla="*/ 30515 h 67"/>
                <a:gd name="T72" fmla="*/ 42583 w 64"/>
                <a:gd name="T73" fmla="*/ 22039 h 67"/>
                <a:gd name="T74" fmla="*/ 83138 w 64"/>
                <a:gd name="T75" fmla="*/ 45773 h 67"/>
                <a:gd name="T76" fmla="*/ 117610 w 64"/>
                <a:gd name="T77" fmla="*/ 8476 h 67"/>
                <a:gd name="T78" fmla="*/ 121666 w 64"/>
                <a:gd name="T79" fmla="*/ 10172 h 67"/>
                <a:gd name="T80" fmla="*/ 121666 w 64"/>
                <a:gd name="T81" fmla="*/ 0 h 67"/>
                <a:gd name="T82" fmla="*/ 111527 w 64"/>
                <a:gd name="T83" fmla="*/ 5086 h 67"/>
                <a:gd name="T84" fmla="*/ 113555 w 64"/>
                <a:gd name="T85" fmla="*/ 6781 h 67"/>
                <a:gd name="T86" fmla="*/ 81111 w 64"/>
                <a:gd name="T87" fmla="*/ 38992 h 67"/>
                <a:gd name="T88" fmla="*/ 42583 w 64"/>
                <a:gd name="T89" fmla="*/ 16953 h 67"/>
                <a:gd name="T90" fmla="*/ 0 w 64"/>
                <a:gd name="T91" fmla="*/ 49163 h 67"/>
                <a:gd name="T92" fmla="*/ 4056 w 64"/>
                <a:gd name="T93" fmla="*/ 52554 h 67"/>
                <a:gd name="T94" fmla="*/ 42583 w 64"/>
                <a:gd name="T95" fmla="*/ 22039 h 6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4" h="67">
                  <a:moveTo>
                    <a:pt x="13" y="45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13" y="65"/>
                    <a:pt x="11" y="67"/>
                    <a:pt x="9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7"/>
                    <a:pt x="1" y="65"/>
                    <a:pt x="1" y="6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3" y="41"/>
                    <a:pt x="5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1" y="41"/>
                    <a:pt x="13" y="43"/>
                    <a:pt x="13" y="45"/>
                  </a:cubicBezTo>
                  <a:close/>
                  <a:moveTo>
                    <a:pt x="26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18" y="28"/>
                    <a:pt x="18" y="3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5"/>
                    <a:pt x="20" y="67"/>
                    <a:pt x="2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8" y="67"/>
                    <a:pt x="30" y="65"/>
                    <a:pt x="30" y="6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8"/>
                    <a:pt x="28" y="26"/>
                    <a:pt x="26" y="26"/>
                  </a:cubicBezTo>
                  <a:close/>
                  <a:moveTo>
                    <a:pt x="43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7" y="32"/>
                    <a:pt x="35" y="34"/>
                    <a:pt x="35" y="36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5"/>
                    <a:pt x="37" y="67"/>
                    <a:pt x="39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5" y="67"/>
                    <a:pt x="47" y="65"/>
                    <a:pt x="47" y="6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4"/>
                    <a:pt x="45" y="32"/>
                    <a:pt x="43" y="32"/>
                  </a:cubicBezTo>
                  <a:close/>
                  <a:moveTo>
                    <a:pt x="60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4" y="18"/>
                    <a:pt x="52" y="20"/>
                    <a:pt x="52" y="2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5"/>
                    <a:pt x="54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0"/>
                    <a:pt x="62" y="18"/>
                    <a:pt x="60" y="18"/>
                  </a:cubicBezTo>
                  <a:close/>
                  <a:moveTo>
                    <a:pt x="21" y="13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21064" tIns="160532" rIns="321064" bIns="160532"/>
            <a:lstStyle/>
            <a:p>
              <a:endParaRPr lang="fr-FR"/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A7FE247B-7825-4163-82A5-A72B147B4408}"/>
                </a:ext>
              </a:extLst>
            </p:cNvPr>
            <p:cNvSpPr txBox="1"/>
            <p:nvPr/>
          </p:nvSpPr>
          <p:spPr>
            <a:xfrm>
              <a:off x="3663977" y="3103723"/>
              <a:ext cx="339641" cy="192672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800" b="1" kern="0" dirty="0">
                  <a:solidFill>
                    <a:srgbClr val="44546A"/>
                  </a:solidFill>
                  <a:latin typeface="+mn-lt"/>
                </a:rPr>
                <a:t>DEVOPS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800" b="1" kern="0" dirty="0">
                  <a:solidFill>
                    <a:srgbClr val="44546A"/>
                  </a:solidFill>
                  <a:latin typeface="+mn-lt"/>
                </a:rPr>
                <a:t>PRACTICES</a:t>
              </a:r>
            </a:p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800" b="1" kern="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20514" name="Freeform 7">
            <a:extLst>
              <a:ext uri="{FF2B5EF4-FFF2-40B4-BE49-F238E27FC236}">
                <a16:creationId xmlns:a16="http://schemas.microsoft.com/office/drawing/2014/main" id="{89B75D85-6C5A-40B3-9313-07C8FF28475C}"/>
              </a:ext>
            </a:extLst>
          </p:cNvPr>
          <p:cNvSpPr>
            <a:spLocks noEditPoints="1"/>
          </p:cNvSpPr>
          <p:nvPr/>
        </p:nvSpPr>
        <p:spPr bwMode="auto">
          <a:xfrm>
            <a:off x="2241550" y="12001500"/>
            <a:ext cx="692150" cy="695325"/>
          </a:xfrm>
          <a:custGeom>
            <a:avLst/>
            <a:gdLst>
              <a:gd name="T0" fmla="*/ 140694 w 64"/>
              <a:gd name="T1" fmla="*/ 467472 h 67"/>
              <a:gd name="T2" fmla="*/ 140694 w 64"/>
              <a:gd name="T3" fmla="*/ 654461 h 67"/>
              <a:gd name="T4" fmla="*/ 97403 w 64"/>
              <a:gd name="T5" fmla="*/ 696014 h 67"/>
              <a:gd name="T6" fmla="*/ 54113 w 64"/>
              <a:gd name="T7" fmla="*/ 696014 h 67"/>
              <a:gd name="T8" fmla="*/ 10823 w 64"/>
              <a:gd name="T9" fmla="*/ 654461 h 67"/>
              <a:gd name="T10" fmla="*/ 10823 w 64"/>
              <a:gd name="T11" fmla="*/ 467472 h 67"/>
              <a:gd name="T12" fmla="*/ 54113 w 64"/>
              <a:gd name="T13" fmla="*/ 425919 h 67"/>
              <a:gd name="T14" fmla="*/ 97403 w 64"/>
              <a:gd name="T15" fmla="*/ 425919 h 67"/>
              <a:gd name="T16" fmla="*/ 140694 w 64"/>
              <a:gd name="T17" fmla="*/ 467472 h 67"/>
              <a:gd name="T18" fmla="*/ 281387 w 64"/>
              <a:gd name="T19" fmla="*/ 270095 h 67"/>
              <a:gd name="T20" fmla="*/ 238097 w 64"/>
              <a:gd name="T21" fmla="*/ 270095 h 67"/>
              <a:gd name="T22" fmla="*/ 194806 w 64"/>
              <a:gd name="T23" fmla="*/ 311648 h 67"/>
              <a:gd name="T24" fmla="*/ 194806 w 64"/>
              <a:gd name="T25" fmla="*/ 654461 h 67"/>
              <a:gd name="T26" fmla="*/ 238097 w 64"/>
              <a:gd name="T27" fmla="*/ 696014 h 67"/>
              <a:gd name="T28" fmla="*/ 281387 w 64"/>
              <a:gd name="T29" fmla="*/ 696014 h 67"/>
              <a:gd name="T30" fmla="*/ 324677 w 64"/>
              <a:gd name="T31" fmla="*/ 654461 h 67"/>
              <a:gd name="T32" fmla="*/ 324677 w 64"/>
              <a:gd name="T33" fmla="*/ 311648 h 67"/>
              <a:gd name="T34" fmla="*/ 281387 w 64"/>
              <a:gd name="T35" fmla="*/ 270095 h 67"/>
              <a:gd name="T36" fmla="*/ 465371 w 64"/>
              <a:gd name="T37" fmla="*/ 332425 h 67"/>
              <a:gd name="T38" fmla="*/ 422081 w 64"/>
              <a:gd name="T39" fmla="*/ 332425 h 67"/>
              <a:gd name="T40" fmla="*/ 378790 w 64"/>
              <a:gd name="T41" fmla="*/ 373978 h 67"/>
              <a:gd name="T42" fmla="*/ 378790 w 64"/>
              <a:gd name="T43" fmla="*/ 654461 h 67"/>
              <a:gd name="T44" fmla="*/ 422081 w 64"/>
              <a:gd name="T45" fmla="*/ 696014 h 67"/>
              <a:gd name="T46" fmla="*/ 465371 w 64"/>
              <a:gd name="T47" fmla="*/ 696014 h 67"/>
              <a:gd name="T48" fmla="*/ 508661 w 64"/>
              <a:gd name="T49" fmla="*/ 654461 h 67"/>
              <a:gd name="T50" fmla="*/ 508661 w 64"/>
              <a:gd name="T51" fmla="*/ 373978 h 67"/>
              <a:gd name="T52" fmla="*/ 465371 w 64"/>
              <a:gd name="T53" fmla="*/ 332425 h 67"/>
              <a:gd name="T54" fmla="*/ 649355 w 64"/>
              <a:gd name="T55" fmla="*/ 186989 h 67"/>
              <a:gd name="T56" fmla="*/ 606064 w 64"/>
              <a:gd name="T57" fmla="*/ 186989 h 67"/>
              <a:gd name="T58" fmla="*/ 562774 w 64"/>
              <a:gd name="T59" fmla="*/ 228542 h 67"/>
              <a:gd name="T60" fmla="*/ 562774 w 64"/>
              <a:gd name="T61" fmla="*/ 654461 h 67"/>
              <a:gd name="T62" fmla="*/ 606064 w 64"/>
              <a:gd name="T63" fmla="*/ 696014 h 67"/>
              <a:gd name="T64" fmla="*/ 649355 w 64"/>
              <a:gd name="T65" fmla="*/ 696014 h 67"/>
              <a:gd name="T66" fmla="*/ 692645 w 64"/>
              <a:gd name="T67" fmla="*/ 654461 h 67"/>
              <a:gd name="T68" fmla="*/ 692645 w 64"/>
              <a:gd name="T69" fmla="*/ 228542 h 67"/>
              <a:gd name="T70" fmla="*/ 649355 w 64"/>
              <a:gd name="T71" fmla="*/ 186989 h 67"/>
              <a:gd name="T72" fmla="*/ 227274 w 64"/>
              <a:gd name="T73" fmla="*/ 135047 h 67"/>
              <a:gd name="T74" fmla="*/ 443726 w 64"/>
              <a:gd name="T75" fmla="*/ 280483 h 67"/>
              <a:gd name="T76" fmla="*/ 627710 w 64"/>
              <a:gd name="T77" fmla="*/ 51941 h 67"/>
              <a:gd name="T78" fmla="*/ 649355 w 64"/>
              <a:gd name="T79" fmla="*/ 62330 h 67"/>
              <a:gd name="T80" fmla="*/ 649355 w 64"/>
              <a:gd name="T81" fmla="*/ 0 h 67"/>
              <a:gd name="T82" fmla="*/ 595242 w 64"/>
              <a:gd name="T83" fmla="*/ 31165 h 67"/>
              <a:gd name="T84" fmla="*/ 606064 w 64"/>
              <a:gd name="T85" fmla="*/ 41553 h 67"/>
              <a:gd name="T86" fmla="*/ 432903 w 64"/>
              <a:gd name="T87" fmla="*/ 238930 h 67"/>
              <a:gd name="T88" fmla="*/ 227274 w 64"/>
              <a:gd name="T89" fmla="*/ 103883 h 67"/>
              <a:gd name="T90" fmla="*/ 0 w 64"/>
              <a:gd name="T91" fmla="*/ 301260 h 67"/>
              <a:gd name="T92" fmla="*/ 21645 w 64"/>
              <a:gd name="T93" fmla="*/ 322036 h 67"/>
              <a:gd name="T94" fmla="*/ 227274 w 64"/>
              <a:gd name="T95" fmla="*/ 13504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21064" tIns="160532" rIns="321064" bIns="160532"/>
          <a:lstStyle/>
          <a:p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3D30A48D-BF0C-451E-A0FC-A6A03DE208AC}"/>
              </a:ext>
            </a:extLst>
          </p:cNvPr>
          <p:cNvSpPr txBox="1"/>
          <p:nvPr/>
        </p:nvSpPr>
        <p:spPr>
          <a:xfrm>
            <a:off x="33735963" y="6435725"/>
            <a:ext cx="3887787" cy="5969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77" dirty="0"/>
              <a:t>NEW PRACTICES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D446157-3C4F-47D6-86A5-32B4A01254EB}"/>
              </a:ext>
            </a:extLst>
          </p:cNvPr>
          <p:cNvSpPr txBox="1"/>
          <p:nvPr/>
        </p:nvSpPr>
        <p:spPr>
          <a:xfrm>
            <a:off x="38187313" y="14454188"/>
            <a:ext cx="2792412" cy="790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800" b="1" kern="0" dirty="0">
                <a:solidFill>
                  <a:srgbClr val="44546A"/>
                </a:solidFill>
                <a:latin typeface="Calibri"/>
              </a:rPr>
              <a:t>OPS FITNESS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800" b="1" kern="0" dirty="0">
                <a:solidFill>
                  <a:srgbClr val="44546A"/>
                </a:solidFill>
                <a:latin typeface="Calibri"/>
              </a:rPr>
              <a:t>FUNCTION</a:t>
            </a: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1FEB2288-27DC-4481-B68B-BCD762E65C77}"/>
              </a:ext>
            </a:extLst>
          </p:cNvPr>
          <p:cNvSpPr/>
          <p:nvPr/>
        </p:nvSpPr>
        <p:spPr>
          <a:xfrm>
            <a:off x="39265225" y="13596938"/>
            <a:ext cx="693738" cy="67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r>
              <a:rPr lang="fr-FR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</a:t>
            </a:r>
            <a:endParaRPr lang="fr-FR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0518" name="Groupe 81">
            <a:extLst>
              <a:ext uri="{FF2B5EF4-FFF2-40B4-BE49-F238E27FC236}">
                <a16:creationId xmlns:a16="http://schemas.microsoft.com/office/drawing/2014/main" id="{079B6F51-FEB0-4EF2-9C04-5A991BD06742}"/>
              </a:ext>
            </a:extLst>
          </p:cNvPr>
          <p:cNvGrpSpPr>
            <a:grpSpLocks/>
          </p:cNvGrpSpPr>
          <p:nvPr/>
        </p:nvGrpSpPr>
        <p:grpSpPr bwMode="auto">
          <a:xfrm>
            <a:off x="33070800" y="13484225"/>
            <a:ext cx="3106738" cy="1492250"/>
            <a:chOff x="4816040" y="467796"/>
            <a:chExt cx="596265" cy="275749"/>
          </a:xfrm>
        </p:grpSpPr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74C390BA-AED6-4E28-AE76-1F9A28C45CDD}"/>
                </a:ext>
              </a:extLst>
            </p:cNvPr>
            <p:cNvSpPr txBox="1"/>
            <p:nvPr/>
          </p:nvSpPr>
          <p:spPr>
            <a:xfrm>
              <a:off x="4816040" y="661114"/>
              <a:ext cx="596265" cy="824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800" b="1" kern="0" dirty="0">
                  <a:solidFill>
                    <a:srgbClr val="44546A"/>
                  </a:solidFill>
                  <a:latin typeface="Calibri"/>
                </a:rPr>
                <a:t>FMEA</a:t>
              </a:r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CD7C619E-2B77-4702-9D54-745349C16996}"/>
                </a:ext>
              </a:extLst>
            </p:cNvPr>
            <p:cNvSpPr/>
            <p:nvPr/>
          </p:nvSpPr>
          <p:spPr>
            <a:xfrm>
              <a:off x="5044248" y="467796"/>
              <a:ext cx="132842" cy="1252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17643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4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</a:t>
              </a:r>
              <a:r>
                <a:rPr lang="fr-FR" sz="28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it</a:t>
              </a:r>
              <a:endParaRPr lang="fr-F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92" name="ZoneTexte 91">
            <a:extLst>
              <a:ext uri="{FF2B5EF4-FFF2-40B4-BE49-F238E27FC236}">
                <a16:creationId xmlns:a16="http://schemas.microsoft.com/office/drawing/2014/main" id="{185977C3-2D3F-4F5A-A2F0-18C7A6711C89}"/>
              </a:ext>
            </a:extLst>
          </p:cNvPr>
          <p:cNvSpPr txBox="1"/>
          <p:nvPr/>
        </p:nvSpPr>
        <p:spPr>
          <a:xfrm>
            <a:off x="33593088" y="11809413"/>
            <a:ext cx="4959350" cy="5969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77" dirty="0"/>
              <a:t>NEW REQUIREMENTS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5598845D-911D-4C96-B514-432FEF922ADF}"/>
              </a:ext>
            </a:extLst>
          </p:cNvPr>
          <p:cNvSpPr txBox="1"/>
          <p:nvPr/>
        </p:nvSpPr>
        <p:spPr>
          <a:xfrm>
            <a:off x="33432750" y="17341850"/>
            <a:ext cx="7194550" cy="5969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800" b="1">
                <a:solidFill>
                  <a:schemeClr val="bg1">
                    <a:lumMod val="50000"/>
                  </a:schemeClr>
                </a:solidFill>
                <a:latin typeface="Segoe Print" panose="02000600000000000000" pitchFamily="2" charset="0"/>
              </a:defRPr>
            </a:lvl1pPr>
          </a:lstStyle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77" dirty="0"/>
              <a:t>NEW ARCHITECTURE BACKLOG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A5D36E86-0DB2-469F-96CD-A0797495A0A7}"/>
              </a:ext>
            </a:extLst>
          </p:cNvPr>
          <p:cNvSpPr txBox="1"/>
          <p:nvPr/>
        </p:nvSpPr>
        <p:spPr>
          <a:xfrm>
            <a:off x="34578925" y="19654838"/>
            <a:ext cx="2987675" cy="790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800" b="1" kern="0" dirty="0">
                <a:solidFill>
                  <a:srgbClr val="44546A"/>
                </a:solidFill>
                <a:latin typeface="Calibri"/>
              </a:rPr>
              <a:t>ARCHITECTURE</a:t>
            </a:r>
          </a:p>
          <a:p>
            <a:pPr algn="ctr" defTabSz="321064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800" b="1" kern="0" dirty="0">
                <a:solidFill>
                  <a:srgbClr val="44546A"/>
                </a:solidFill>
                <a:latin typeface="Calibri"/>
              </a:rPr>
              <a:t> RUNWAY</a:t>
            </a:r>
          </a:p>
        </p:txBody>
      </p:sp>
      <p:sp>
        <p:nvSpPr>
          <p:cNvPr id="109" name="Freeform 7">
            <a:extLst>
              <a:ext uri="{FF2B5EF4-FFF2-40B4-BE49-F238E27FC236}">
                <a16:creationId xmlns:a16="http://schemas.microsoft.com/office/drawing/2014/main" id="{E9FD16CB-7F0A-495F-835F-3E11E2F50E67}"/>
              </a:ext>
            </a:extLst>
          </p:cNvPr>
          <p:cNvSpPr>
            <a:spLocks noEditPoints="1"/>
          </p:cNvSpPr>
          <p:nvPr/>
        </p:nvSpPr>
        <p:spPr bwMode="auto">
          <a:xfrm>
            <a:off x="35540950" y="18573750"/>
            <a:ext cx="795338" cy="696913"/>
          </a:xfrm>
          <a:custGeom>
            <a:avLst/>
            <a:gdLst>
              <a:gd name="T0" fmla="*/ 13 w 64"/>
              <a:gd name="T1" fmla="*/ 45 h 67"/>
              <a:gd name="T2" fmla="*/ 13 w 64"/>
              <a:gd name="T3" fmla="*/ 63 h 67"/>
              <a:gd name="T4" fmla="*/ 9 w 64"/>
              <a:gd name="T5" fmla="*/ 67 h 67"/>
              <a:gd name="T6" fmla="*/ 5 w 64"/>
              <a:gd name="T7" fmla="*/ 67 h 67"/>
              <a:gd name="T8" fmla="*/ 1 w 64"/>
              <a:gd name="T9" fmla="*/ 63 h 67"/>
              <a:gd name="T10" fmla="*/ 1 w 64"/>
              <a:gd name="T11" fmla="*/ 45 h 67"/>
              <a:gd name="T12" fmla="*/ 5 w 64"/>
              <a:gd name="T13" fmla="*/ 41 h 67"/>
              <a:gd name="T14" fmla="*/ 9 w 64"/>
              <a:gd name="T15" fmla="*/ 41 h 67"/>
              <a:gd name="T16" fmla="*/ 13 w 64"/>
              <a:gd name="T17" fmla="*/ 45 h 67"/>
              <a:gd name="T18" fmla="*/ 26 w 64"/>
              <a:gd name="T19" fmla="*/ 26 h 67"/>
              <a:gd name="T20" fmla="*/ 22 w 64"/>
              <a:gd name="T21" fmla="*/ 26 h 67"/>
              <a:gd name="T22" fmla="*/ 18 w 64"/>
              <a:gd name="T23" fmla="*/ 30 h 67"/>
              <a:gd name="T24" fmla="*/ 18 w 64"/>
              <a:gd name="T25" fmla="*/ 63 h 67"/>
              <a:gd name="T26" fmla="*/ 22 w 64"/>
              <a:gd name="T27" fmla="*/ 67 h 67"/>
              <a:gd name="T28" fmla="*/ 26 w 64"/>
              <a:gd name="T29" fmla="*/ 67 h 67"/>
              <a:gd name="T30" fmla="*/ 30 w 64"/>
              <a:gd name="T31" fmla="*/ 63 h 67"/>
              <a:gd name="T32" fmla="*/ 30 w 64"/>
              <a:gd name="T33" fmla="*/ 30 h 67"/>
              <a:gd name="T34" fmla="*/ 26 w 64"/>
              <a:gd name="T35" fmla="*/ 26 h 67"/>
              <a:gd name="T36" fmla="*/ 43 w 64"/>
              <a:gd name="T37" fmla="*/ 32 h 67"/>
              <a:gd name="T38" fmla="*/ 39 w 64"/>
              <a:gd name="T39" fmla="*/ 32 h 67"/>
              <a:gd name="T40" fmla="*/ 35 w 64"/>
              <a:gd name="T41" fmla="*/ 36 h 67"/>
              <a:gd name="T42" fmla="*/ 35 w 64"/>
              <a:gd name="T43" fmla="*/ 63 h 67"/>
              <a:gd name="T44" fmla="*/ 39 w 64"/>
              <a:gd name="T45" fmla="*/ 67 h 67"/>
              <a:gd name="T46" fmla="*/ 43 w 64"/>
              <a:gd name="T47" fmla="*/ 67 h 67"/>
              <a:gd name="T48" fmla="*/ 47 w 64"/>
              <a:gd name="T49" fmla="*/ 63 h 67"/>
              <a:gd name="T50" fmla="*/ 47 w 64"/>
              <a:gd name="T51" fmla="*/ 36 h 67"/>
              <a:gd name="T52" fmla="*/ 43 w 64"/>
              <a:gd name="T53" fmla="*/ 32 h 67"/>
              <a:gd name="T54" fmla="*/ 60 w 64"/>
              <a:gd name="T55" fmla="*/ 18 h 67"/>
              <a:gd name="T56" fmla="*/ 56 w 64"/>
              <a:gd name="T57" fmla="*/ 18 h 67"/>
              <a:gd name="T58" fmla="*/ 52 w 64"/>
              <a:gd name="T59" fmla="*/ 22 h 67"/>
              <a:gd name="T60" fmla="*/ 52 w 64"/>
              <a:gd name="T61" fmla="*/ 63 h 67"/>
              <a:gd name="T62" fmla="*/ 56 w 64"/>
              <a:gd name="T63" fmla="*/ 67 h 67"/>
              <a:gd name="T64" fmla="*/ 60 w 64"/>
              <a:gd name="T65" fmla="*/ 67 h 67"/>
              <a:gd name="T66" fmla="*/ 64 w 64"/>
              <a:gd name="T67" fmla="*/ 63 h 67"/>
              <a:gd name="T68" fmla="*/ 64 w 64"/>
              <a:gd name="T69" fmla="*/ 22 h 67"/>
              <a:gd name="T70" fmla="*/ 60 w 64"/>
              <a:gd name="T71" fmla="*/ 18 h 67"/>
              <a:gd name="T72" fmla="*/ 21 w 64"/>
              <a:gd name="T73" fmla="*/ 13 h 67"/>
              <a:gd name="T74" fmla="*/ 41 w 64"/>
              <a:gd name="T75" fmla="*/ 27 h 67"/>
              <a:gd name="T76" fmla="*/ 58 w 64"/>
              <a:gd name="T77" fmla="*/ 5 h 67"/>
              <a:gd name="T78" fmla="*/ 60 w 64"/>
              <a:gd name="T79" fmla="*/ 6 h 67"/>
              <a:gd name="T80" fmla="*/ 60 w 64"/>
              <a:gd name="T81" fmla="*/ 0 h 67"/>
              <a:gd name="T82" fmla="*/ 55 w 64"/>
              <a:gd name="T83" fmla="*/ 3 h 67"/>
              <a:gd name="T84" fmla="*/ 56 w 64"/>
              <a:gd name="T85" fmla="*/ 4 h 67"/>
              <a:gd name="T86" fmla="*/ 40 w 64"/>
              <a:gd name="T87" fmla="*/ 23 h 67"/>
              <a:gd name="T88" fmla="*/ 21 w 64"/>
              <a:gd name="T89" fmla="*/ 10 h 67"/>
              <a:gd name="T90" fmla="*/ 0 w 64"/>
              <a:gd name="T91" fmla="*/ 29 h 67"/>
              <a:gd name="T92" fmla="*/ 2 w 64"/>
              <a:gd name="T93" fmla="*/ 31 h 67"/>
              <a:gd name="T94" fmla="*/ 21 w 64"/>
              <a:gd name="T95" fmla="*/ 1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4" h="67">
                <a:moveTo>
                  <a:pt x="13" y="45"/>
                </a:moveTo>
                <a:cubicBezTo>
                  <a:pt x="13" y="63"/>
                  <a:pt x="13" y="63"/>
                  <a:pt x="13" y="63"/>
                </a:cubicBezTo>
                <a:cubicBezTo>
                  <a:pt x="13" y="65"/>
                  <a:pt x="11" y="67"/>
                  <a:pt x="9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3" y="67"/>
                  <a:pt x="1" y="65"/>
                  <a:pt x="1" y="63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3"/>
                  <a:pt x="3" y="41"/>
                  <a:pt x="5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1"/>
                  <a:pt x="13" y="43"/>
                  <a:pt x="13" y="45"/>
                </a:cubicBezTo>
                <a:close/>
                <a:moveTo>
                  <a:pt x="26" y="26"/>
                </a:moveTo>
                <a:cubicBezTo>
                  <a:pt x="22" y="26"/>
                  <a:pt x="22" y="26"/>
                  <a:pt x="22" y="26"/>
                </a:cubicBezTo>
                <a:cubicBezTo>
                  <a:pt x="20" y="26"/>
                  <a:pt x="18" y="28"/>
                  <a:pt x="18" y="30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5"/>
                  <a:pt x="20" y="67"/>
                  <a:pt x="22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8" y="67"/>
                  <a:pt x="30" y="65"/>
                  <a:pt x="30" y="63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8"/>
                  <a:pt x="28" y="26"/>
                  <a:pt x="26" y="26"/>
                </a:cubicBezTo>
                <a:close/>
                <a:moveTo>
                  <a:pt x="43" y="32"/>
                </a:move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5" y="34"/>
                  <a:pt x="35" y="36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5"/>
                  <a:pt x="37" y="67"/>
                  <a:pt x="39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5" y="67"/>
                  <a:pt x="47" y="65"/>
                  <a:pt x="47" y="63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5" y="32"/>
                  <a:pt x="43" y="32"/>
                </a:cubicBezTo>
                <a:close/>
                <a:moveTo>
                  <a:pt x="60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4" y="18"/>
                  <a:pt x="52" y="20"/>
                  <a:pt x="52" y="2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5"/>
                  <a:pt x="54" y="67"/>
                  <a:pt x="56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0"/>
                  <a:pt x="62" y="18"/>
                  <a:pt x="60" y="18"/>
                </a:cubicBezTo>
                <a:close/>
                <a:moveTo>
                  <a:pt x="21" y="13"/>
                </a:moveTo>
                <a:cubicBezTo>
                  <a:pt x="41" y="27"/>
                  <a:pt x="41" y="27"/>
                  <a:pt x="41" y="27"/>
                </a:cubicBezTo>
                <a:cubicBezTo>
                  <a:pt x="58" y="5"/>
                  <a:pt x="58" y="5"/>
                  <a:pt x="58" y="5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0"/>
                  <a:pt x="60" y="0"/>
                  <a:pt x="60" y="0"/>
                </a:cubicBezTo>
                <a:cubicBezTo>
                  <a:pt x="55" y="3"/>
                  <a:pt x="55" y="3"/>
                  <a:pt x="55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0" y="23"/>
                  <a:pt x="40" y="23"/>
                  <a:pt x="40" y="23"/>
                </a:cubicBezTo>
                <a:cubicBezTo>
                  <a:pt x="21" y="10"/>
                  <a:pt x="21" y="10"/>
                  <a:pt x="21" y="10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31"/>
                  <a:pt x="2" y="31"/>
                  <a:pt x="2" y="31"/>
                </a:cubicBezTo>
                <a:lnTo>
                  <a:pt x="21" y="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321064" tIns="160532" rIns="321064" bIns="160532"/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1">
              <a:latin typeface="+mn-lt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6088096-D37D-4A9C-ABC0-7F1916D477E1}"/>
              </a:ext>
            </a:extLst>
          </p:cNvPr>
          <p:cNvSpPr/>
          <p:nvPr/>
        </p:nvSpPr>
        <p:spPr>
          <a:xfrm>
            <a:off x="528638" y="23839488"/>
            <a:ext cx="14022387" cy="196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745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Preparation : Incident review and analysis</a:t>
            </a:r>
          </a:p>
          <a:p>
            <a:pPr marL="802660" indent="-80266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3745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marL="906616" lvl="1" indent="0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82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20524" name="Image 110">
            <a:extLst>
              <a:ext uri="{FF2B5EF4-FFF2-40B4-BE49-F238E27FC236}">
                <a16:creationId xmlns:a16="http://schemas.microsoft.com/office/drawing/2014/main" id="{23438493-E23D-4D32-8D20-A0678987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20213" y="11928475"/>
            <a:ext cx="1789112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5" name="Image 83">
            <a:extLst>
              <a:ext uri="{FF2B5EF4-FFF2-40B4-BE49-F238E27FC236}">
                <a16:creationId xmlns:a16="http://schemas.microsoft.com/office/drawing/2014/main" id="{3E821956-EA22-4A97-B470-B4B1C8D2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04742" y="43060"/>
            <a:ext cx="1919287" cy="19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AADEC0D5-117C-4DBD-8A7D-965AC54CFCD7}"/>
              </a:ext>
            </a:extLst>
          </p:cNvPr>
          <p:cNvSpPr txBox="1"/>
          <p:nvPr/>
        </p:nvSpPr>
        <p:spPr>
          <a:xfrm>
            <a:off x="33962975" y="266339"/>
            <a:ext cx="8448675" cy="1246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491" b="1" dirty="0">
                <a:solidFill>
                  <a:schemeClr val="accent5"/>
                </a:solidFill>
                <a:latin typeface="+mn-lt"/>
              </a:rPr>
              <a:t>4 </a:t>
            </a:r>
            <a:r>
              <a:rPr lang="fr-FR" sz="7491" b="1" dirty="0" err="1">
                <a:solidFill>
                  <a:schemeClr val="accent5"/>
                </a:solidFill>
                <a:latin typeface="+mn-lt"/>
              </a:rPr>
              <a:t>hours</a:t>
            </a:r>
            <a:r>
              <a:rPr lang="fr-FR" sz="7491" b="1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fr-FR" sz="7491" b="1" dirty="0" err="1">
                <a:solidFill>
                  <a:schemeClr val="accent5"/>
                </a:solidFill>
                <a:latin typeface="+mn-lt"/>
              </a:rPr>
              <a:t>every</a:t>
            </a:r>
            <a:r>
              <a:rPr lang="fr-FR" sz="7491" b="1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fr-FR" sz="7491" b="1" dirty="0" err="1">
                <a:solidFill>
                  <a:schemeClr val="accent5"/>
                </a:solidFill>
                <a:latin typeface="+mn-lt"/>
              </a:rPr>
              <a:t>month</a:t>
            </a:r>
            <a:endParaRPr lang="fr-FR" sz="7491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80212B84-0764-4FC0-BEC7-E22ED66B0903}"/>
              </a:ext>
            </a:extLst>
          </p:cNvPr>
          <p:cNvSpPr txBox="1"/>
          <p:nvPr/>
        </p:nvSpPr>
        <p:spPr>
          <a:xfrm>
            <a:off x="15316200" y="8597900"/>
            <a:ext cx="5089525" cy="741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213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MEETING LEADER(s)</a:t>
            </a: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559BB4E6-1E17-41AE-97AA-933B144F8FD6}"/>
              </a:ext>
            </a:extLst>
          </p:cNvPr>
          <p:cNvSpPr/>
          <p:nvPr/>
        </p:nvSpPr>
        <p:spPr>
          <a:xfrm>
            <a:off x="21483638" y="24774525"/>
            <a:ext cx="8451850" cy="2551114"/>
          </a:xfrm>
          <a:prstGeom prst="roundRect">
            <a:avLst>
              <a:gd name="adj" fmla="val 14157"/>
            </a:avLst>
          </a:prstGeom>
          <a:solidFill>
            <a:schemeClr val="accent3">
              <a:lumMod val="20000"/>
              <a:lumOff val="80000"/>
            </a:schemeClr>
          </a:solidFill>
          <a:ln w="539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563927-EBCC-4B4D-9336-EA88E54CE4D8}"/>
              </a:ext>
            </a:extLst>
          </p:cNvPr>
          <p:cNvSpPr/>
          <p:nvPr/>
        </p:nvSpPr>
        <p:spPr>
          <a:xfrm>
            <a:off x="21353463" y="24906495"/>
            <a:ext cx="8731250" cy="2253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92416" lvl="1" indent="-68580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682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RCA</a:t>
            </a:r>
          </a:p>
          <a:p>
            <a:pPr marL="1592416" lvl="1" indent="-68580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682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PSS</a:t>
            </a:r>
          </a:p>
          <a:p>
            <a:pPr marL="1592416" lvl="1" indent="-685800" defTabSz="4176431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4682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FRACAS</a:t>
            </a:r>
          </a:p>
        </p:txBody>
      </p:sp>
      <p:sp>
        <p:nvSpPr>
          <p:cNvPr id="95" name="Freeform 7">
            <a:extLst>
              <a:ext uri="{FF2B5EF4-FFF2-40B4-BE49-F238E27FC236}">
                <a16:creationId xmlns:a16="http://schemas.microsoft.com/office/drawing/2014/main" id="{CD6EEF34-2C7C-4CA8-AD05-67E52DB7B4E2}"/>
              </a:ext>
            </a:extLst>
          </p:cNvPr>
          <p:cNvSpPr>
            <a:spLocks/>
          </p:cNvSpPr>
          <p:nvPr/>
        </p:nvSpPr>
        <p:spPr bwMode="gray">
          <a:xfrm rot="557640">
            <a:off x="30792738" y="13560425"/>
            <a:ext cx="1933575" cy="1638300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2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sp>
        <p:nvSpPr>
          <p:cNvPr id="96" name="Freeform 7">
            <a:extLst>
              <a:ext uri="{FF2B5EF4-FFF2-40B4-BE49-F238E27FC236}">
                <a16:creationId xmlns:a16="http://schemas.microsoft.com/office/drawing/2014/main" id="{8D3EAF7B-A19A-4D39-91A2-A482585E1F4D}"/>
              </a:ext>
            </a:extLst>
          </p:cNvPr>
          <p:cNvSpPr>
            <a:spLocks/>
          </p:cNvSpPr>
          <p:nvPr/>
        </p:nvSpPr>
        <p:spPr bwMode="gray">
          <a:xfrm rot="21140522" flipV="1">
            <a:off x="29546550" y="18424525"/>
            <a:ext cx="2463800" cy="2235200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460" y="126"/>
              </a:cxn>
              <a:cxn ang="0">
                <a:pos x="460" y="186"/>
              </a:cxn>
              <a:cxn ang="0">
                <a:pos x="625" y="90"/>
              </a:cxn>
              <a:cxn ang="0">
                <a:pos x="460" y="0"/>
              </a:cxn>
              <a:cxn ang="0">
                <a:pos x="460" y="60"/>
              </a:cxn>
              <a:cxn ang="0">
                <a:pos x="0" y="400"/>
              </a:cxn>
            </a:cxnLst>
            <a:rect l="0" t="0" r="r" b="b"/>
            <a:pathLst>
              <a:path w="625" h="400">
                <a:moveTo>
                  <a:pt x="0" y="400"/>
                </a:moveTo>
                <a:cubicBezTo>
                  <a:pt x="0" y="240"/>
                  <a:pt x="266" y="126"/>
                  <a:pt x="460" y="126"/>
                </a:cubicBezTo>
                <a:cubicBezTo>
                  <a:pt x="460" y="186"/>
                  <a:pt x="460" y="186"/>
                  <a:pt x="460" y="186"/>
                </a:cubicBezTo>
                <a:cubicBezTo>
                  <a:pt x="625" y="90"/>
                  <a:pt x="625" y="90"/>
                  <a:pt x="625" y="90"/>
                </a:cubicBezTo>
                <a:cubicBezTo>
                  <a:pt x="460" y="0"/>
                  <a:pt x="460" y="0"/>
                  <a:pt x="460" y="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273" y="60"/>
                  <a:pt x="0" y="200"/>
                  <a:pt x="0" y="400"/>
                </a:cubicBezTo>
                <a:close/>
              </a:path>
            </a:pathLst>
          </a:custGeom>
          <a:solidFill>
            <a:schemeClr val="accent2"/>
          </a:solidFill>
          <a:ln w="317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410810" tIns="273873" rIns="410810" bIns="273873" anchor="ctr"/>
          <a:lstStyle/>
          <a:p>
            <a:pPr algn="ctr" defTabSz="304946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6849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+mn-lt"/>
              <a:cs typeface="Arial" charset="0"/>
            </a:endParaRPr>
          </a:p>
        </p:txBody>
      </p:sp>
      <p:grpSp>
        <p:nvGrpSpPr>
          <p:cNvPr id="20532" name="Groupe 96">
            <a:extLst>
              <a:ext uri="{FF2B5EF4-FFF2-40B4-BE49-F238E27FC236}">
                <a16:creationId xmlns:a16="http://schemas.microsoft.com/office/drawing/2014/main" id="{4CE8421A-40A8-4A36-8BE0-65500F6CF77A}"/>
              </a:ext>
            </a:extLst>
          </p:cNvPr>
          <p:cNvGrpSpPr>
            <a:grpSpLocks/>
          </p:cNvGrpSpPr>
          <p:nvPr/>
        </p:nvGrpSpPr>
        <p:grpSpPr bwMode="auto">
          <a:xfrm>
            <a:off x="16546513" y="12580938"/>
            <a:ext cx="2554287" cy="2276475"/>
            <a:chOff x="6162872" y="1205666"/>
            <a:chExt cx="653239" cy="560864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E0F96DA0-0AEC-41E6-9C13-5841E6944B26}"/>
                </a:ext>
              </a:extLst>
            </p:cNvPr>
            <p:cNvSpPr/>
            <p:nvPr/>
          </p:nvSpPr>
          <p:spPr bwMode="auto">
            <a:xfrm>
              <a:off x="6162872" y="1302667"/>
              <a:ext cx="653239" cy="463863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9" name="_effect" descr="C:\Users\marc.h\Desktop\Schatten-TEST.png">
              <a:extLst>
                <a:ext uri="{FF2B5EF4-FFF2-40B4-BE49-F238E27FC236}">
                  <a16:creationId xmlns:a16="http://schemas.microsoft.com/office/drawing/2014/main" id="{6DBAAF54-450D-404F-8493-5F06A8880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6268835" y="1516996"/>
              <a:ext cx="441312" cy="66490"/>
            </a:xfrm>
            <a:prstGeom prst="rect">
              <a:avLst/>
            </a:prstGeom>
            <a:solidFill>
              <a:schemeClr val="accent3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00" name="Gruppieren 96">
              <a:extLst>
                <a:ext uri="{FF2B5EF4-FFF2-40B4-BE49-F238E27FC236}">
                  <a16:creationId xmlns:a16="http://schemas.microsoft.com/office/drawing/2014/main" id="{33355B13-8EA5-46F7-B2DE-AE4735E751CA}"/>
                </a:ext>
              </a:extLst>
            </p:cNvPr>
            <p:cNvGrpSpPr/>
            <p:nvPr/>
          </p:nvGrpSpPr>
          <p:grpSpPr>
            <a:xfrm>
              <a:off x="6262372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45" name="Freeform 156">
                <a:extLst>
                  <a:ext uri="{FF2B5EF4-FFF2-40B4-BE49-F238E27FC236}">
                    <a16:creationId xmlns:a16="http://schemas.microsoft.com/office/drawing/2014/main" id="{A7807F9E-151F-4C65-A6E7-5F8BC2124E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" name="Freeform 159">
                <a:extLst>
                  <a:ext uri="{FF2B5EF4-FFF2-40B4-BE49-F238E27FC236}">
                    <a16:creationId xmlns:a16="http://schemas.microsoft.com/office/drawing/2014/main" id="{E6365EC8-23F4-48D5-B8B7-A1E39DD37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" name="Freeform 160">
                <a:extLst>
                  <a:ext uri="{FF2B5EF4-FFF2-40B4-BE49-F238E27FC236}">
                    <a16:creationId xmlns:a16="http://schemas.microsoft.com/office/drawing/2014/main" id="{DDEF8A8C-BBFE-4493-8523-F546A02A0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" name="Freeform 179">
                <a:extLst>
                  <a:ext uri="{FF2B5EF4-FFF2-40B4-BE49-F238E27FC236}">
                    <a16:creationId xmlns:a16="http://schemas.microsoft.com/office/drawing/2014/main" id="{34B0F6A6-C5A5-4756-8125-CF94B50B0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Freeform 180">
                <a:extLst>
                  <a:ext uri="{FF2B5EF4-FFF2-40B4-BE49-F238E27FC236}">
                    <a16:creationId xmlns:a16="http://schemas.microsoft.com/office/drawing/2014/main" id="{1235DB82-A998-4A89-917F-9269FAF15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" name="Freeform 181">
                <a:extLst>
                  <a:ext uri="{FF2B5EF4-FFF2-40B4-BE49-F238E27FC236}">
                    <a16:creationId xmlns:a16="http://schemas.microsoft.com/office/drawing/2014/main" id="{AAE19291-5916-433D-ADBE-23110AC7C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" name="Freeform 182">
                <a:extLst>
                  <a:ext uri="{FF2B5EF4-FFF2-40B4-BE49-F238E27FC236}">
                    <a16:creationId xmlns:a16="http://schemas.microsoft.com/office/drawing/2014/main" id="{01596025-222A-48AD-88DE-703118DAB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" name="Freeform 183">
                <a:extLst>
                  <a:ext uri="{FF2B5EF4-FFF2-40B4-BE49-F238E27FC236}">
                    <a16:creationId xmlns:a16="http://schemas.microsoft.com/office/drawing/2014/main" id="{493CE84E-4D6A-4CD0-AD27-21A0FC727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" name="Freeform 184">
                <a:extLst>
                  <a:ext uri="{FF2B5EF4-FFF2-40B4-BE49-F238E27FC236}">
                    <a16:creationId xmlns:a16="http://schemas.microsoft.com/office/drawing/2014/main" id="{377CA3CF-CDC0-4E45-8F1A-749799A16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" name="Freeform 185">
                <a:extLst>
                  <a:ext uri="{FF2B5EF4-FFF2-40B4-BE49-F238E27FC236}">
                    <a16:creationId xmlns:a16="http://schemas.microsoft.com/office/drawing/2014/main" id="{BA4F766E-5AFB-4477-9E31-D898B904E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" name="Freeform 186">
                <a:extLst>
                  <a:ext uri="{FF2B5EF4-FFF2-40B4-BE49-F238E27FC236}">
                    <a16:creationId xmlns:a16="http://schemas.microsoft.com/office/drawing/2014/main" id="{7799ECE2-2597-4E2B-9442-187670F9A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" name="Freeform 187">
                <a:extLst>
                  <a:ext uri="{FF2B5EF4-FFF2-40B4-BE49-F238E27FC236}">
                    <a16:creationId xmlns:a16="http://schemas.microsoft.com/office/drawing/2014/main" id="{A4B79C54-3FED-4E66-9351-3A9ED1EB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" name="Freeform 157">
                <a:extLst>
                  <a:ext uri="{FF2B5EF4-FFF2-40B4-BE49-F238E27FC236}">
                    <a16:creationId xmlns:a16="http://schemas.microsoft.com/office/drawing/2014/main" id="{99192042-5F26-4598-90A6-5814D85F4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" name="Freeform 158">
                <a:extLst>
                  <a:ext uri="{FF2B5EF4-FFF2-40B4-BE49-F238E27FC236}">
                    <a16:creationId xmlns:a16="http://schemas.microsoft.com/office/drawing/2014/main" id="{9B6F5788-C74A-4991-AD46-A6B50F0BA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" name="Freeform 161">
                <a:extLst>
                  <a:ext uri="{FF2B5EF4-FFF2-40B4-BE49-F238E27FC236}">
                    <a16:creationId xmlns:a16="http://schemas.microsoft.com/office/drawing/2014/main" id="{51180DC2-1FE2-4640-A210-C82E01B19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 162">
                <a:extLst>
                  <a:ext uri="{FF2B5EF4-FFF2-40B4-BE49-F238E27FC236}">
                    <a16:creationId xmlns:a16="http://schemas.microsoft.com/office/drawing/2014/main" id="{43547579-72DF-4E72-AC31-331413C158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 163">
                <a:extLst>
                  <a:ext uri="{FF2B5EF4-FFF2-40B4-BE49-F238E27FC236}">
                    <a16:creationId xmlns:a16="http://schemas.microsoft.com/office/drawing/2014/main" id="{E80C8595-01F1-451C-B2BD-FA3072B84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 164">
                <a:extLst>
                  <a:ext uri="{FF2B5EF4-FFF2-40B4-BE49-F238E27FC236}">
                    <a16:creationId xmlns:a16="http://schemas.microsoft.com/office/drawing/2014/main" id="{58C3A5A6-4BC8-4849-96FC-286D7B16B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5" name="Freeform 165">
                <a:extLst>
                  <a:ext uri="{FF2B5EF4-FFF2-40B4-BE49-F238E27FC236}">
                    <a16:creationId xmlns:a16="http://schemas.microsoft.com/office/drawing/2014/main" id="{67834C4E-51FF-4695-AE53-84E4153BE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6" name="Freeform 166">
                <a:extLst>
                  <a:ext uri="{FF2B5EF4-FFF2-40B4-BE49-F238E27FC236}">
                    <a16:creationId xmlns:a16="http://schemas.microsoft.com/office/drawing/2014/main" id="{2223F878-C9F3-4B78-AD11-FBECC1734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7" name="Freeform 167">
                <a:extLst>
                  <a:ext uri="{FF2B5EF4-FFF2-40B4-BE49-F238E27FC236}">
                    <a16:creationId xmlns:a16="http://schemas.microsoft.com/office/drawing/2014/main" id="{68D167B5-6B4A-47F2-A30C-A48FF3361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8" name="Freeform 168">
                <a:extLst>
                  <a:ext uri="{FF2B5EF4-FFF2-40B4-BE49-F238E27FC236}">
                    <a16:creationId xmlns:a16="http://schemas.microsoft.com/office/drawing/2014/main" id="{EA17D423-5065-46DA-A134-2E7C65229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9" name="Freeform 169">
                <a:extLst>
                  <a:ext uri="{FF2B5EF4-FFF2-40B4-BE49-F238E27FC236}">
                    <a16:creationId xmlns:a16="http://schemas.microsoft.com/office/drawing/2014/main" id="{72E65490-6447-4290-819A-E3F598D2D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0" name="Freeform 170">
                <a:extLst>
                  <a:ext uri="{FF2B5EF4-FFF2-40B4-BE49-F238E27FC236}">
                    <a16:creationId xmlns:a16="http://schemas.microsoft.com/office/drawing/2014/main" id="{B552D5EA-6914-409A-8708-B4ACE18F0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1" name="Freeform 171">
                <a:extLst>
                  <a:ext uri="{FF2B5EF4-FFF2-40B4-BE49-F238E27FC236}">
                    <a16:creationId xmlns:a16="http://schemas.microsoft.com/office/drawing/2014/main" id="{31649F8E-B0CF-4921-87E4-9757A9C61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2" name="Freeform 172">
                <a:extLst>
                  <a:ext uri="{FF2B5EF4-FFF2-40B4-BE49-F238E27FC236}">
                    <a16:creationId xmlns:a16="http://schemas.microsoft.com/office/drawing/2014/main" id="{85E3736C-F43C-463B-842E-6D83E2992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3" name="Freeform 173">
                <a:extLst>
                  <a:ext uri="{FF2B5EF4-FFF2-40B4-BE49-F238E27FC236}">
                    <a16:creationId xmlns:a16="http://schemas.microsoft.com/office/drawing/2014/main" id="{134B8E54-2E6D-49EA-BC48-09FC08C75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4" name="Freeform 174">
                <a:extLst>
                  <a:ext uri="{FF2B5EF4-FFF2-40B4-BE49-F238E27FC236}">
                    <a16:creationId xmlns:a16="http://schemas.microsoft.com/office/drawing/2014/main" id="{A4ACBB96-4F36-456B-93BD-A27C0BF8C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5" name="Freeform 175">
                <a:extLst>
                  <a:ext uri="{FF2B5EF4-FFF2-40B4-BE49-F238E27FC236}">
                    <a16:creationId xmlns:a16="http://schemas.microsoft.com/office/drawing/2014/main" id="{5D35CED4-FC1D-415A-86F7-7C2B15CCB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6" name="Freeform 176">
                <a:extLst>
                  <a:ext uri="{FF2B5EF4-FFF2-40B4-BE49-F238E27FC236}">
                    <a16:creationId xmlns:a16="http://schemas.microsoft.com/office/drawing/2014/main" id="{8285DB52-C2D3-4798-9BF0-6A458234A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7" name="Freeform 177">
                <a:extLst>
                  <a:ext uri="{FF2B5EF4-FFF2-40B4-BE49-F238E27FC236}">
                    <a16:creationId xmlns:a16="http://schemas.microsoft.com/office/drawing/2014/main" id="{F260EB46-C9F9-4821-A32A-7D1D4B53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8" name="Freeform 178">
                <a:extLst>
                  <a:ext uri="{FF2B5EF4-FFF2-40B4-BE49-F238E27FC236}">
                    <a16:creationId xmlns:a16="http://schemas.microsoft.com/office/drawing/2014/main" id="{FC689998-8960-481E-AB62-237C8DD40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9" name="Freeform 188">
                <a:extLst>
                  <a:ext uri="{FF2B5EF4-FFF2-40B4-BE49-F238E27FC236}">
                    <a16:creationId xmlns:a16="http://schemas.microsoft.com/office/drawing/2014/main" id="{5AD41067-6F04-45E8-85AA-90655D1EE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0" name="Freeform 103">
                <a:extLst>
                  <a:ext uri="{FF2B5EF4-FFF2-40B4-BE49-F238E27FC236}">
                    <a16:creationId xmlns:a16="http://schemas.microsoft.com/office/drawing/2014/main" id="{52D9734E-5EFF-4811-B0F4-301FDC4CE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1" name="Freeform 104">
                <a:extLst>
                  <a:ext uri="{FF2B5EF4-FFF2-40B4-BE49-F238E27FC236}">
                    <a16:creationId xmlns:a16="http://schemas.microsoft.com/office/drawing/2014/main" id="{DA352680-6F94-4D16-801E-76963C72C14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01" name="AutoShape 25">
              <a:extLst>
                <a:ext uri="{FF2B5EF4-FFF2-40B4-BE49-F238E27FC236}">
                  <a16:creationId xmlns:a16="http://schemas.microsoft.com/office/drawing/2014/main" id="{8B41304A-66F7-4EEA-BA3F-D77F335B114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6365055" y="1222093"/>
              <a:ext cx="158336" cy="32736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AutoShape 22">
              <a:extLst>
                <a:ext uri="{FF2B5EF4-FFF2-40B4-BE49-F238E27FC236}">
                  <a16:creationId xmlns:a16="http://schemas.microsoft.com/office/drawing/2014/main" id="{64A7E99B-B2C0-4FBF-81F7-849B981924C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69801" y="1205666"/>
              <a:ext cx="140067" cy="34027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03" name="Gruppieren 281">
              <a:extLst>
                <a:ext uri="{FF2B5EF4-FFF2-40B4-BE49-F238E27FC236}">
                  <a16:creationId xmlns:a16="http://schemas.microsoft.com/office/drawing/2014/main" id="{77CA01AC-1F14-4EBC-BCAC-577E9C706A4D}"/>
                </a:ext>
              </a:extLst>
            </p:cNvPr>
            <p:cNvGrpSpPr/>
            <p:nvPr/>
          </p:nvGrpSpPr>
          <p:grpSpPr>
            <a:xfrm>
              <a:off x="6567245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04" name="Freeform 156">
                <a:extLst>
                  <a:ext uri="{FF2B5EF4-FFF2-40B4-BE49-F238E27FC236}">
                    <a16:creationId xmlns:a16="http://schemas.microsoft.com/office/drawing/2014/main" id="{61295B7E-E16E-40C1-81D6-92A677A7E7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5" name="Freeform 159">
                <a:extLst>
                  <a:ext uri="{FF2B5EF4-FFF2-40B4-BE49-F238E27FC236}">
                    <a16:creationId xmlns:a16="http://schemas.microsoft.com/office/drawing/2014/main" id="{B8496126-07A3-4581-B31F-E59A60773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 160">
                <a:extLst>
                  <a:ext uri="{FF2B5EF4-FFF2-40B4-BE49-F238E27FC236}">
                    <a16:creationId xmlns:a16="http://schemas.microsoft.com/office/drawing/2014/main" id="{2BFDB9BA-B750-4D06-9DB2-00202D45C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3" name="Freeform 179">
                <a:extLst>
                  <a:ext uri="{FF2B5EF4-FFF2-40B4-BE49-F238E27FC236}">
                    <a16:creationId xmlns:a16="http://schemas.microsoft.com/office/drawing/2014/main" id="{030026FB-3850-45D6-B040-C793DF61F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" name="Freeform 180">
                <a:extLst>
                  <a:ext uri="{FF2B5EF4-FFF2-40B4-BE49-F238E27FC236}">
                    <a16:creationId xmlns:a16="http://schemas.microsoft.com/office/drawing/2014/main" id="{061FE831-DB77-4324-B0B9-53DBD2A2E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Freeform 181">
                <a:extLst>
                  <a:ext uri="{FF2B5EF4-FFF2-40B4-BE49-F238E27FC236}">
                    <a16:creationId xmlns:a16="http://schemas.microsoft.com/office/drawing/2014/main" id="{A2BB5BAC-35FE-402C-9795-C7B2FE755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Freeform 182">
                <a:extLst>
                  <a:ext uri="{FF2B5EF4-FFF2-40B4-BE49-F238E27FC236}">
                    <a16:creationId xmlns:a16="http://schemas.microsoft.com/office/drawing/2014/main" id="{FCB801FE-6AA1-4098-8815-3985EBA21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" name="Freeform 183">
                <a:extLst>
                  <a:ext uri="{FF2B5EF4-FFF2-40B4-BE49-F238E27FC236}">
                    <a16:creationId xmlns:a16="http://schemas.microsoft.com/office/drawing/2014/main" id="{F7AAF16C-D579-4649-9E54-FDD545787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184">
                <a:extLst>
                  <a:ext uri="{FF2B5EF4-FFF2-40B4-BE49-F238E27FC236}">
                    <a16:creationId xmlns:a16="http://schemas.microsoft.com/office/drawing/2014/main" id="{2268069F-6419-4894-A930-DA1AC7EFE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Freeform 185">
                <a:extLst>
                  <a:ext uri="{FF2B5EF4-FFF2-40B4-BE49-F238E27FC236}">
                    <a16:creationId xmlns:a16="http://schemas.microsoft.com/office/drawing/2014/main" id="{CE76E7EA-0808-49FB-BA59-F485DB9FE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Freeform 186">
                <a:extLst>
                  <a:ext uri="{FF2B5EF4-FFF2-40B4-BE49-F238E27FC236}">
                    <a16:creationId xmlns:a16="http://schemas.microsoft.com/office/drawing/2014/main" id="{A4CA488F-6701-4283-849E-21CC0D6B1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" name="Freeform 187">
                <a:extLst>
                  <a:ext uri="{FF2B5EF4-FFF2-40B4-BE49-F238E27FC236}">
                    <a16:creationId xmlns:a16="http://schemas.microsoft.com/office/drawing/2014/main" id="{026914D6-D3D8-47C0-B3F2-32008CEB7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" name="Freeform 157">
                <a:extLst>
                  <a:ext uri="{FF2B5EF4-FFF2-40B4-BE49-F238E27FC236}">
                    <a16:creationId xmlns:a16="http://schemas.microsoft.com/office/drawing/2014/main" id="{C7BD5853-8660-4418-8D5D-4A9CA27A4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" name="Freeform 158">
                <a:extLst>
                  <a:ext uri="{FF2B5EF4-FFF2-40B4-BE49-F238E27FC236}">
                    <a16:creationId xmlns:a16="http://schemas.microsoft.com/office/drawing/2014/main" id="{A97AEB9F-84B0-4058-BC06-6431990940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" name="Freeform 161">
                <a:extLst>
                  <a:ext uri="{FF2B5EF4-FFF2-40B4-BE49-F238E27FC236}">
                    <a16:creationId xmlns:a16="http://schemas.microsoft.com/office/drawing/2014/main" id="{C522730B-A7A3-4CAD-8635-DDBD21823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" name="Freeform 162">
                <a:extLst>
                  <a:ext uri="{FF2B5EF4-FFF2-40B4-BE49-F238E27FC236}">
                    <a16:creationId xmlns:a16="http://schemas.microsoft.com/office/drawing/2014/main" id="{D6DA0FEA-2D1D-4C19-BFCF-DB7C28FC4F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" name="Freeform 163">
                <a:extLst>
                  <a:ext uri="{FF2B5EF4-FFF2-40B4-BE49-F238E27FC236}">
                    <a16:creationId xmlns:a16="http://schemas.microsoft.com/office/drawing/2014/main" id="{97177BCB-B02F-480F-A843-5B6050897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" name="Freeform 164">
                <a:extLst>
                  <a:ext uri="{FF2B5EF4-FFF2-40B4-BE49-F238E27FC236}">
                    <a16:creationId xmlns:a16="http://schemas.microsoft.com/office/drawing/2014/main" id="{E4B22968-775F-4F6E-9973-C9806DE8C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" name="Freeform 165">
                <a:extLst>
                  <a:ext uri="{FF2B5EF4-FFF2-40B4-BE49-F238E27FC236}">
                    <a16:creationId xmlns:a16="http://schemas.microsoft.com/office/drawing/2014/main" id="{A306D016-7223-4FC8-842A-F7B6D47E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Freeform 166">
                <a:extLst>
                  <a:ext uri="{FF2B5EF4-FFF2-40B4-BE49-F238E27FC236}">
                    <a16:creationId xmlns:a16="http://schemas.microsoft.com/office/drawing/2014/main" id="{8ED79A8A-12E1-4468-AF21-F2CCB99F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Freeform 167">
                <a:extLst>
                  <a:ext uri="{FF2B5EF4-FFF2-40B4-BE49-F238E27FC236}">
                    <a16:creationId xmlns:a16="http://schemas.microsoft.com/office/drawing/2014/main" id="{7D6F6A29-D1F1-42EB-AAA2-D9DF14D9B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Freeform 168">
                <a:extLst>
                  <a:ext uri="{FF2B5EF4-FFF2-40B4-BE49-F238E27FC236}">
                    <a16:creationId xmlns:a16="http://schemas.microsoft.com/office/drawing/2014/main" id="{A062249F-4F23-4E0E-80A1-C2D19450F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" name="Freeform 169">
                <a:extLst>
                  <a:ext uri="{FF2B5EF4-FFF2-40B4-BE49-F238E27FC236}">
                    <a16:creationId xmlns:a16="http://schemas.microsoft.com/office/drawing/2014/main" id="{AFC3CF9E-770C-4A89-A128-A5AF66B3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Freeform 170">
                <a:extLst>
                  <a:ext uri="{FF2B5EF4-FFF2-40B4-BE49-F238E27FC236}">
                    <a16:creationId xmlns:a16="http://schemas.microsoft.com/office/drawing/2014/main" id="{0F9D3105-0F80-470A-943A-2E9E8EC13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" name="Freeform 171">
                <a:extLst>
                  <a:ext uri="{FF2B5EF4-FFF2-40B4-BE49-F238E27FC236}">
                    <a16:creationId xmlns:a16="http://schemas.microsoft.com/office/drawing/2014/main" id="{636E62F7-93FF-476F-93E3-FB3D2B0E0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" name="Freeform 172">
                <a:extLst>
                  <a:ext uri="{FF2B5EF4-FFF2-40B4-BE49-F238E27FC236}">
                    <a16:creationId xmlns:a16="http://schemas.microsoft.com/office/drawing/2014/main" id="{DA1707A3-58C9-4729-A802-962CC67B0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" name="Freeform 173">
                <a:extLst>
                  <a:ext uri="{FF2B5EF4-FFF2-40B4-BE49-F238E27FC236}">
                    <a16:creationId xmlns:a16="http://schemas.microsoft.com/office/drawing/2014/main" id="{AE8081A5-98E3-44CD-BC82-7DCC0C1AB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" name="Freeform 174">
                <a:extLst>
                  <a:ext uri="{FF2B5EF4-FFF2-40B4-BE49-F238E27FC236}">
                    <a16:creationId xmlns:a16="http://schemas.microsoft.com/office/drawing/2014/main" id="{2D70B41E-1A9B-4D86-B26B-3739B1A6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" name="Freeform 175">
                <a:extLst>
                  <a:ext uri="{FF2B5EF4-FFF2-40B4-BE49-F238E27FC236}">
                    <a16:creationId xmlns:a16="http://schemas.microsoft.com/office/drawing/2014/main" id="{4FC688BD-7BAC-4B35-8DA4-FEE1A4439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" name="Freeform 176">
                <a:extLst>
                  <a:ext uri="{FF2B5EF4-FFF2-40B4-BE49-F238E27FC236}">
                    <a16:creationId xmlns:a16="http://schemas.microsoft.com/office/drawing/2014/main" id="{D5CA50E8-2513-486E-8A20-A97E0ED7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" name="Freeform 177">
                <a:extLst>
                  <a:ext uri="{FF2B5EF4-FFF2-40B4-BE49-F238E27FC236}">
                    <a16:creationId xmlns:a16="http://schemas.microsoft.com/office/drawing/2014/main" id="{11E3A2EC-BE1E-4ADF-81DF-3194D5326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" name="Freeform 178">
                <a:extLst>
                  <a:ext uri="{FF2B5EF4-FFF2-40B4-BE49-F238E27FC236}">
                    <a16:creationId xmlns:a16="http://schemas.microsoft.com/office/drawing/2014/main" id="{B50C8207-3365-457F-89AE-E62E9C99A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" name="Freeform 188">
                <a:extLst>
                  <a:ext uri="{FF2B5EF4-FFF2-40B4-BE49-F238E27FC236}">
                    <a16:creationId xmlns:a16="http://schemas.microsoft.com/office/drawing/2014/main" id="{FE7E96CB-FF70-4BEF-B492-83BC00637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" name="Freeform 103">
                <a:extLst>
                  <a:ext uri="{FF2B5EF4-FFF2-40B4-BE49-F238E27FC236}">
                    <a16:creationId xmlns:a16="http://schemas.microsoft.com/office/drawing/2014/main" id="{33BE6C1C-B048-4007-BB8E-64F0FD75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" name="Freeform 104">
                <a:extLst>
                  <a:ext uri="{FF2B5EF4-FFF2-40B4-BE49-F238E27FC236}">
                    <a16:creationId xmlns:a16="http://schemas.microsoft.com/office/drawing/2014/main" id="{D1020CB5-0981-44E6-A243-5809B0C0B8B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54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0533" name="ZoneTexte 181">
            <a:extLst>
              <a:ext uri="{FF2B5EF4-FFF2-40B4-BE49-F238E27FC236}">
                <a16:creationId xmlns:a16="http://schemas.microsoft.com/office/drawing/2014/main" id="{D572579F-E118-4D75-9A9B-7697DDDAF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92300" y="14890750"/>
            <a:ext cx="6799263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b="1">
                <a:solidFill>
                  <a:schemeClr val="bg1"/>
                </a:solidFill>
              </a:rPr>
              <a:t>ARCHITECTURE</a:t>
            </a:r>
          </a:p>
          <a:p>
            <a:pPr algn="ctr" eaLnBrk="1" hangingPunct="1"/>
            <a:r>
              <a:rPr lang="fr-FR" altLang="fr-FR" b="1">
                <a:solidFill>
                  <a:schemeClr val="bg1"/>
                </a:solidFill>
              </a:rPr>
              <a:t>COMMUNITY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AC844C6-E994-4FA1-8C00-051B13FB4507}"/>
              </a:ext>
            </a:extLst>
          </p:cNvPr>
          <p:cNvSpPr/>
          <p:nvPr/>
        </p:nvSpPr>
        <p:spPr>
          <a:xfrm>
            <a:off x="4763" y="27826855"/>
            <a:ext cx="42803762" cy="2453120"/>
          </a:xfrm>
          <a:prstGeom prst="rect">
            <a:avLst/>
          </a:prstGeom>
          <a:solidFill>
            <a:srgbClr val="00C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B2CEAE5-EE27-4E80-A4C6-E12AF580AD46}"/>
              </a:ext>
            </a:extLst>
          </p:cNvPr>
          <p:cNvSpPr/>
          <p:nvPr/>
        </p:nvSpPr>
        <p:spPr>
          <a:xfrm>
            <a:off x="4763" y="27764695"/>
            <a:ext cx="42803762" cy="2538412"/>
          </a:xfrm>
          <a:prstGeom prst="rect">
            <a:avLst/>
          </a:prstGeom>
          <a:solidFill>
            <a:srgbClr val="00B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5400" dirty="0"/>
          </a:p>
        </p:txBody>
      </p:sp>
      <p:pic>
        <p:nvPicPr>
          <p:cNvPr id="198" name="Image 197">
            <a:extLst>
              <a:ext uri="{FF2B5EF4-FFF2-40B4-BE49-F238E27FC236}">
                <a16:creationId xmlns:a16="http://schemas.microsoft.com/office/drawing/2014/main" id="{F01F3827-61B1-4506-9937-8E2D3A1DAD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50" y="27891957"/>
            <a:ext cx="5392577" cy="22558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B52ED2-E423-4B79-9413-337BBAEDDDCD}"/>
              </a:ext>
            </a:extLst>
          </p:cNvPr>
          <p:cNvSpPr/>
          <p:nvPr/>
        </p:nvSpPr>
        <p:spPr>
          <a:xfrm>
            <a:off x="7404112" y="28156317"/>
            <a:ext cx="27541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chemeClr val="bg1"/>
                </a:solidFill>
                <a:latin typeface="Gotham Rounded Bold" pitchFamily="50" charset="0"/>
              </a:rPr>
              <a:t>ARCHITECTURE RITUALS</a:t>
            </a:r>
          </a:p>
          <a:p>
            <a:pPr algn="ctr"/>
            <a:r>
              <a:rPr lang="en-US" sz="6000" b="1" i="1" dirty="0">
                <a:solidFill>
                  <a:schemeClr val="bg1"/>
                </a:solidFill>
                <a:latin typeface="Gotham Rounded Bold" pitchFamily="50" charset="0"/>
              </a:rPr>
              <a:t>-2020.2-</a:t>
            </a:r>
            <a:endParaRPr lang="fr-FR" sz="6000" b="1" i="1" dirty="0">
              <a:solidFill>
                <a:schemeClr val="bg1"/>
              </a:solidFill>
              <a:latin typeface="Gotham Rounded Bold" pitchFamily="50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174AD78-2B3E-4847-B7C5-686B577284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87260" y="29659827"/>
            <a:ext cx="1946584" cy="6823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63B2C7-FED1-46FF-B4BF-F5785DCDD50B}">
  <ds:schemaRefs>
    <ds:schemaRef ds:uri="http://schemas.microsoft.com/office/2006/metadata/properties"/>
    <ds:schemaRef ds:uri="9f09b4db-7fdb-4a79-a1ce-e7e1d5ac2b17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2e26994-5e48-4994-8c16-0b6f61c4bc8a"/>
  </ds:schemaRefs>
</ds:datastoreItem>
</file>

<file path=customXml/itemProps2.xml><?xml version="1.0" encoding="utf-8"?>
<ds:datastoreItem xmlns:ds="http://schemas.openxmlformats.org/officeDocument/2006/customXml" ds:itemID="{845A45E3-2F00-48D1-BEEB-EB811695AF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F46C7B-23E8-495A-93F4-52D9D327BB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</Words>
  <Application>Microsoft Office PowerPoint</Application>
  <PresentationFormat>Personnalisé</PresentationFormat>
  <Paragraphs>31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</vt:i4>
      </vt:variant>
    </vt:vector>
  </HeadingPairs>
  <TitlesOfParts>
    <vt:vector size="15" baseType="lpstr">
      <vt:lpstr>Abadi</vt:lpstr>
      <vt:lpstr>Michelin Black</vt:lpstr>
      <vt:lpstr>Segoe Print</vt:lpstr>
      <vt:lpstr>Michelin SemiBold</vt:lpstr>
      <vt:lpstr>Calibri Light</vt:lpstr>
      <vt:lpstr>Arial</vt:lpstr>
      <vt:lpstr>Aharoni</vt:lpstr>
      <vt:lpstr>Wingdings</vt:lpstr>
      <vt:lpstr>Gotham Rounded Bold</vt:lpstr>
      <vt:lpstr>Symbol</vt:lpstr>
      <vt:lpstr>Calibri</vt:lpstr>
      <vt:lpstr>Bebas Neue</vt:lpstr>
      <vt:lpstr>Thème Office</vt:lpstr>
      <vt:lpstr>PRESENTATIONLOAD</vt:lpstr>
      <vt:lpstr>Présentation PowerPoint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keywords>CONTINUOUS ARCHITECTURE</cp:keywords>
  <cp:lastModifiedBy>nicolas chevalier</cp:lastModifiedBy>
  <cp:revision>268</cp:revision>
  <dcterms:created xsi:type="dcterms:W3CDTF">2019-06-27T06:55:10Z</dcterms:created>
  <dcterms:modified xsi:type="dcterms:W3CDTF">2020-10-21T07:32:45Z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